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48C50-7AA5-BEAD-C34A-40F4AEAE79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1189DD-1DD0-837C-7F0B-FD9081AC6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95940-E3DC-BD53-BE1A-7639F2584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752BC-5696-E2F5-3AB4-49979CF5D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5BD27-584C-D1B6-2C1D-AC5B39099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7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122AA-97E7-DC9E-95EC-A6F694533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572473-8938-D4A7-A07E-6B402DB4B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9BDF0-99B9-120F-AF35-4BAA85A05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28579-063F-EEB0-BF96-E6C93867A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AA940-310E-77C5-B6B8-16DB80825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0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0548C2-DC84-20C2-3D79-5FBB6B386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F7329-F67D-C875-A90A-C4EB91E98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ADADD-F5B4-BFA6-2C67-1C8E062E7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E3478-F7F0-16E5-B857-CD8A44E19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5D160-F28F-9CED-2D8D-6A7861DC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9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7032C-0E1A-535F-6DC7-1AEBCD545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94A0F-F18D-E82A-7CBD-ABAAAF00A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EA8D4-04BB-860D-0B3B-43C2CEA2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97419-1570-A74A-6C73-AF3A235B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5F526-D1BE-6BE5-46B5-57BFFFE3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3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40771-6225-86E4-EBAA-04CB53B83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5133F-8385-A8E8-C409-BB8770EF5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C20D1-1FB2-928F-68BF-7B4A3C9C1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DBE0E-8077-D0C0-83CF-A0A38863D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41BBA-8D58-BA22-2284-B61330255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2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66336-55ED-6B87-0FF0-0519150D5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A1DA1-5603-4EA7-85A3-47CAAA1279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F8A19-7F8F-F392-9BA5-D7FAB1305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48850-8CB9-6636-60CF-B300ADFB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88C5D-68B9-FDC9-4ECF-0D75585F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307AE-76A7-DB53-A1C6-91C3A090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6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9296F-0D85-B786-94AD-E86FE8409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D698A-C4C2-7923-3983-325105309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62D71-0C77-A06A-9479-F279375CF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63B5F-95D1-0C0E-43A8-9D792969B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1EB940-0839-E25C-59B6-A74DDB973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8AC539-2DFE-079E-D3AB-59EBA7FEA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186681-16D4-7E21-810E-B1542FFF9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68D8BF-2FBD-DDBC-0E7F-ADA2862EA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52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E47D2-0770-AA51-8CC6-2D24196B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F9C336-8EBA-FA0A-CE3F-C4602E83A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2A63D3-9B58-226F-07A3-3E820391B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3BA1F9-6C26-42C6-82EE-53149E429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5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D1A35D-83A2-544D-DD0B-37989FC43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ED822-D3FA-E8E4-1D39-73AD7C614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CC54C-60E5-1DAC-1E31-21EC21CB9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9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1DBB-89BB-307D-008C-51F34B3F9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E8E97-AF71-2F42-40ED-890B18569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53A6D-CA88-FE4E-D6EB-E1FA33E64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2B77D-7D22-79FA-2A42-1E4EFC05D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553574-1E41-69C5-71FF-942A13EC2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6273D-FDE5-6EB3-0682-159B7FE5D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4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D075D-CE02-4B34-7CC3-EA331621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AC6EC2-4561-3C21-2C36-2C5AA38BB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178FF-9F96-FAD6-AE57-17CB072B8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56A05-B1E4-A61E-FE7A-B6E929FC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52E75A-4CC2-2F2F-10C8-9AFF5DBF7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5E67D-C24E-CEB5-6CC4-FF110B20A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3AF190-15CF-8C55-E492-9CED6918C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83D99-04DF-714F-EE48-592BF37A0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41383-6BE4-50F9-5B16-32CEA4D15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D550-6A50-4315-9E67-FC8563A6F731}" type="datetimeFigureOut">
              <a:rPr lang="en-US" smtClean="0"/>
              <a:t>01-Apr-23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A5A71-70F7-FC26-AA83-EA761A9C0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5A083-FED2-4574-9EF0-BA4320B11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B86DE-0DE1-467E-AE27-10EED3D6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7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18894B-0778-030F-A88F-3B2C4A5A97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438" r="1071" b="1308"/>
          <a:stretch/>
        </p:blipFill>
        <p:spPr>
          <a:xfrm>
            <a:off x="3415550" y="94129"/>
            <a:ext cx="5199529" cy="666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2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C46826-8833-E90D-695F-A85A63EC9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535" y="0"/>
            <a:ext cx="53229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57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2023-04-01T08:31:08Z</dcterms:created>
  <dcterms:modified xsi:type="dcterms:W3CDTF">2023-04-01T08:31:40Z</dcterms:modified>
</cp:coreProperties>
</file>